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66ddebc6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66ddebc6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66ddebc6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66ddebc6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66ddebc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66ddebc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66ddebc6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66ddebc6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inventor of Vertical farming was Gilbert Ellis but Dickson Despommier was the guy who brought the idea to life. He believes in vertical farming because of </a:t>
            </a:r>
            <a:r>
              <a:rPr lang="en"/>
              <a:t>its</a:t>
            </a:r>
            <a:r>
              <a:rPr lang="en"/>
              <a:t> environmental impacts.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66ddebc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66ddebc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4c5e76f3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4c5e76f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66ddebc6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66ddebc6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66ddebc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66ddebc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4c5e76f3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4c5e76f3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e51da08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e51da0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edengreen.com/blog-collection/what-is-vertical-farming" TargetMode="External"/><Relationship Id="rId4" Type="http://schemas.openxmlformats.org/officeDocument/2006/relationships/hyperlink" Target="https://cleantechnica.com/2022/04/08/up-up-away-vertical-farms-the-pros-cons/" TargetMode="External"/><Relationship Id="rId5" Type="http://schemas.openxmlformats.org/officeDocument/2006/relationships/hyperlink" Target="https://news.climate.columbia.edu/2011/10/13/vertical-farms-from-vision-to-reality/" TargetMode="External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Farming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McNally &amp; Gordon Rice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believe that vertical farming would become a very profitable and </a:t>
            </a:r>
            <a:r>
              <a:rPr lang="en"/>
              <a:t>environmentally</a:t>
            </a:r>
            <a:r>
              <a:rPr lang="en"/>
              <a:t> friendly solution to our climate change problem. Although this style of farming is very expensive I think that saving our Earth is worth the price.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examples would be…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-These </a:t>
            </a:r>
            <a:r>
              <a:rPr lang="en"/>
              <a:t>farms</a:t>
            </a:r>
            <a:r>
              <a:rPr lang="en"/>
              <a:t> can grow more food in a smaller area.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-They can feed more people on average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-They help save our earth through </a:t>
            </a:r>
            <a:r>
              <a:rPr lang="en"/>
              <a:t>minimization</a:t>
            </a:r>
            <a:r>
              <a:rPr lang="en"/>
              <a:t> of water and resources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-And finally leave less undeveloped land due to </a:t>
            </a:r>
            <a:r>
              <a:rPr lang="en"/>
              <a:t>its</a:t>
            </a:r>
            <a:r>
              <a:rPr lang="en"/>
              <a:t> </a:t>
            </a:r>
            <a:r>
              <a:rPr lang="en"/>
              <a:t>spatial</a:t>
            </a:r>
            <a:r>
              <a:rPr lang="en"/>
              <a:t> capacity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1251150"/>
            <a:ext cx="3251655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5" y="3080025"/>
            <a:ext cx="2637188" cy="17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91350" y="1464450"/>
            <a:ext cx="3706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References</a:t>
            </a:r>
            <a:endParaRPr sz="4100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572000" y="868500"/>
            <a:ext cx="41664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Vertical Farming: Everything you need to know</a:t>
            </a:r>
            <a:r>
              <a:rPr lang="en"/>
              <a:t> Eden Green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Up, Up &amp; Away: Vertical farms, The pros and cons</a:t>
            </a:r>
            <a:r>
              <a:rPr lang="en"/>
              <a:t>   </a:t>
            </a:r>
            <a:r>
              <a:rPr lang="en"/>
              <a:t>Cleantechnica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Vertical Farms From Vision to Reality</a:t>
            </a:r>
            <a:r>
              <a:rPr lang="en"/>
              <a:t> Columbia Climate School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1775" y="2374938"/>
            <a:ext cx="3498250" cy="2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84600" y="1016625"/>
            <a:ext cx="38412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Overview</a:t>
            </a:r>
            <a:endParaRPr sz="41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History - Who and When it was Conceived 3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Plan and Implementation - Who or What it will Impact 4-5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Upsides/Pros to the Advancement 6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Downsides/Cons to the Advancement 7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More Images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Summary 7 Are you for or against the advancement of this technology (even if your mind changed during the research)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6985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Lato"/>
              <a:buAutoNum type="arabicPeriod"/>
            </a:pPr>
            <a:r>
              <a:rPr lang="en" sz="1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References 8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3915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invented vertical farming?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-The term vertical farming was </a:t>
            </a:r>
            <a:r>
              <a:rPr lang="en"/>
              <a:t>brought</a:t>
            </a:r>
            <a:r>
              <a:rPr lang="en"/>
              <a:t> about by an American Geologist in 1915 named </a:t>
            </a:r>
            <a:r>
              <a:rPr lang="en"/>
              <a:t>Gilbert</a:t>
            </a:r>
            <a:r>
              <a:rPr lang="en"/>
              <a:t> Ellis Bailey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-In 1999 Dickson Despommier was the one who brought the vertical farming idea tp popularization among the agriculture community.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-Dickson is the </a:t>
            </a:r>
            <a:r>
              <a:rPr lang="en"/>
              <a:t>founding</a:t>
            </a:r>
            <a:r>
              <a:rPr lang="en"/>
              <a:t> father of vertical farming. He believes that we can help save world hunger and undo environmental damage cause by conventional agriculture.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00" y="742875"/>
            <a:ext cx="1728811" cy="182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00" y="2723375"/>
            <a:ext cx="3971550" cy="17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84600" y="548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31125" y="3991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		       </a:t>
            </a:r>
            <a:r>
              <a:rPr lang="en" sz="1700" u="sng"/>
              <a:t>Why it was created</a:t>
            </a:r>
            <a:endParaRPr sz="17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majority of the population lives in urban areas, </a:t>
            </a:r>
            <a:r>
              <a:rPr lang="en"/>
              <a:t>vertical farms serve as an efficient method of agriculture that’s right there in the city!  Food can easily be transported to grocery stores that are only a few miles away.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5" y="1523250"/>
            <a:ext cx="1656101" cy="1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25300" y="663775"/>
            <a:ext cx="31491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Model of a V</a:t>
            </a:r>
            <a:r>
              <a:rPr lang="en"/>
              <a:t>ertical</a:t>
            </a:r>
            <a:r>
              <a:rPr lang="en"/>
              <a:t> Farm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900" y="1272025"/>
            <a:ext cx="3772544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881700" y="943175"/>
            <a:ext cx="1968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Pros</a:t>
            </a:r>
            <a:endParaRPr sz="40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</a:t>
            </a:r>
            <a:r>
              <a:rPr lang="en"/>
              <a:t> farming consists of many important </a:t>
            </a:r>
            <a:r>
              <a:rPr lang="en"/>
              <a:t>benefits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requires less space.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Because they are located in urban areas, it is much easier to transport goods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less water.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Vertical</a:t>
            </a:r>
            <a:r>
              <a:rPr lang="en"/>
              <a:t> farms can be in production all year.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a controlled environment without the risk of natural factors affecting the crops growth or production.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animals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Intense temperatures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exposure to harmful chemicals and diseases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having many benefits, V</a:t>
            </a:r>
            <a:r>
              <a:rPr lang="en"/>
              <a:t>ertical</a:t>
            </a:r>
            <a:r>
              <a:rPr lang="en"/>
              <a:t> farming also comes with some downsides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crops can’t thrive in these conditions. Not all plants can be grown using this method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Fossil fuels are still required for most because instead of sunlight, </a:t>
            </a:r>
            <a:r>
              <a:rPr lang="en"/>
              <a:t>vertical</a:t>
            </a:r>
            <a:r>
              <a:rPr lang="en"/>
              <a:t> farming uses LED lights. (Expensive initially)</a:t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881700" y="943175"/>
            <a:ext cx="1968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0" y="208525"/>
            <a:ext cx="3243525" cy="23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900" y="1830339"/>
            <a:ext cx="1977126" cy="14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375550"/>
            <a:ext cx="2221425" cy="143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550" y="1972413"/>
            <a:ext cx="1772076" cy="11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900" y="177425"/>
            <a:ext cx="2540374" cy="15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875" y="2926251"/>
            <a:ext cx="2733030" cy="20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Growth</a:t>
            </a:r>
            <a:endParaRPr/>
          </a:p>
        </p:txBody>
      </p:sp>
      <p:pic>
        <p:nvPicPr>
          <p:cNvPr id="120" name="Google Shape;120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50" y="1050063"/>
            <a:ext cx="4572000" cy="282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